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Economica"/>
      <p:regular r:id="rId12"/>
      <p:bold r:id="rId13"/>
      <p:italic r:id="rId14"/>
      <p:boldItalic r:id="rId15"/>
    </p:embeddedFont>
    <p:embeddedFont>
      <p:font typeface="Open Sans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Economica-bold.fntdata"/><Relationship Id="rId12" Type="http://schemas.openxmlformats.org/officeDocument/2006/relationships/font" Target="fonts/Economic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conomica-boldItalic.fntdata"/><Relationship Id="rId14" Type="http://schemas.openxmlformats.org/officeDocument/2006/relationships/font" Target="fonts/Economica-italic.fntdata"/><Relationship Id="rId17" Type="http://schemas.openxmlformats.org/officeDocument/2006/relationships/font" Target="fonts/OpenSans-bold.fntdata"/><Relationship Id="rId16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Italic.fntdata"/><Relationship Id="rId6" Type="http://schemas.openxmlformats.org/officeDocument/2006/relationships/slide" Target="slides/slide1.xml"/><Relationship Id="rId18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png>
</file>

<file path=ppt/media/image3.gif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9d6258b77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9d6258b77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9d6258b77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9d6258b77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9d6258b7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9d6258b7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9d6258b77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9d6258b77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9d6258b77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9d6258b77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Relationship Id="rId4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glfw.org/docs/3.0/group__time.html" TargetMode="External"/><Relationship Id="rId4" Type="http://schemas.openxmlformats.org/officeDocument/2006/relationships/hyperlink" Target="http://www.swiftless.com/tutorials/opengl/pop_and_push_matrices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448900" y="1505900"/>
            <a:ext cx="42462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 Final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Gráficas Computacionales</a:t>
            </a:r>
            <a:endParaRPr sz="36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Lourdes Navarrete	A01039707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Cristina De León		A01282017</a:t>
            </a:r>
            <a:endParaRPr/>
          </a:p>
        </p:txBody>
      </p:sp>
      <p:sp>
        <p:nvSpPr>
          <p:cNvPr id="64" name="Google Shape;64;p13"/>
          <p:cNvSpPr/>
          <p:nvPr/>
        </p:nvSpPr>
        <p:spPr>
          <a:xfrm rot="6534021">
            <a:off x="-23611" y="1493233"/>
            <a:ext cx="3632344" cy="3558819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/>
          <p:nvPr/>
        </p:nvSpPr>
        <p:spPr>
          <a:xfrm rot="-2984618">
            <a:off x="5838774" y="-174123"/>
            <a:ext cx="3632263" cy="3558819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 rot="8767165">
            <a:off x="267050" y="538495"/>
            <a:ext cx="300289" cy="274329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3"/>
          <p:cNvSpPr/>
          <p:nvPr/>
        </p:nvSpPr>
        <p:spPr>
          <a:xfrm rot="6536499">
            <a:off x="1106250" y="495409"/>
            <a:ext cx="300365" cy="274370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/>
          <p:nvPr/>
        </p:nvSpPr>
        <p:spPr>
          <a:xfrm rot="3634046">
            <a:off x="3048345" y="4497847"/>
            <a:ext cx="300367" cy="274432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3"/>
          <p:cNvSpPr/>
          <p:nvPr/>
        </p:nvSpPr>
        <p:spPr>
          <a:xfrm rot="811347">
            <a:off x="4163190" y="4630293"/>
            <a:ext cx="300223" cy="274318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3"/>
          <p:cNvSpPr/>
          <p:nvPr/>
        </p:nvSpPr>
        <p:spPr>
          <a:xfrm rot="-778138">
            <a:off x="4984529" y="420500"/>
            <a:ext cx="351568" cy="321437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/>
          <p:cNvSpPr/>
          <p:nvPr/>
        </p:nvSpPr>
        <p:spPr>
          <a:xfrm rot="926110">
            <a:off x="6650955" y="3746292"/>
            <a:ext cx="351684" cy="321399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3"/>
          <p:cNvSpPr/>
          <p:nvPr/>
        </p:nvSpPr>
        <p:spPr>
          <a:xfrm rot="3597488">
            <a:off x="6150511" y="320286"/>
            <a:ext cx="351755" cy="321542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3"/>
          <p:cNvSpPr/>
          <p:nvPr/>
        </p:nvSpPr>
        <p:spPr>
          <a:xfrm rot="3597488">
            <a:off x="7877036" y="4332811"/>
            <a:ext cx="351755" cy="321542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372925" y="249825"/>
            <a:ext cx="18882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Concepto</a:t>
            </a:r>
            <a:endParaRPr/>
          </a:p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311700" y="1081125"/>
            <a:ext cx="8520600" cy="21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</a:t>
            </a:r>
            <a:r>
              <a:rPr lang="es"/>
              <a:t>uestro proyecto consiste en un cuarto, que contiene una mesa con un vaso y hay un </a:t>
            </a:r>
            <a:r>
              <a:rPr i="1" lang="es"/>
              <a:t>avión de papel</a:t>
            </a:r>
            <a:r>
              <a:rPr lang="es"/>
              <a:t>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Lo que hicimos fue hacer que el </a:t>
            </a:r>
            <a:r>
              <a:rPr i="1" lang="es"/>
              <a:t>avión </a:t>
            </a:r>
            <a:r>
              <a:rPr lang="es"/>
              <a:t>gire automáticamente en la habitación. Además, se puede mover el vaso lateralmente por encima de la mesa. El cuarto en sí también se puede rotar y mover.</a:t>
            </a:r>
            <a:endParaRPr/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8962" y="3192650"/>
            <a:ext cx="3826076" cy="15444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4"/>
          <p:cNvSpPr/>
          <p:nvPr/>
        </p:nvSpPr>
        <p:spPr>
          <a:xfrm rot="-778138">
            <a:off x="5686354" y="300200"/>
            <a:ext cx="351568" cy="321437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 rot="926110">
            <a:off x="7352780" y="3625992"/>
            <a:ext cx="351684" cy="321399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 rot="3597488">
            <a:off x="6852336" y="199986"/>
            <a:ext cx="351755" cy="321542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4"/>
          <p:cNvSpPr/>
          <p:nvPr/>
        </p:nvSpPr>
        <p:spPr>
          <a:xfrm rot="3597488">
            <a:off x="8578861" y="4212511"/>
            <a:ext cx="351755" cy="321542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/>
          <p:nvPr/>
        </p:nvSpPr>
        <p:spPr>
          <a:xfrm flipH="1" rot="687250">
            <a:off x="3756392" y="266907"/>
            <a:ext cx="397313" cy="323807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/>
          <p:nvPr/>
        </p:nvSpPr>
        <p:spPr>
          <a:xfrm flipH="1" rot="-819459">
            <a:off x="1862810" y="3592236"/>
            <a:ext cx="396409" cy="324696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4"/>
          <p:cNvSpPr/>
          <p:nvPr/>
        </p:nvSpPr>
        <p:spPr>
          <a:xfrm flipH="1" rot="-3401362">
            <a:off x="2447597" y="151145"/>
            <a:ext cx="364363" cy="355010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/>
          <p:nvPr/>
        </p:nvSpPr>
        <p:spPr>
          <a:xfrm flipH="1" rot="-3401362">
            <a:off x="485223" y="4163670"/>
            <a:ext cx="364363" cy="355010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Formas Primitivas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/>
              <a:t>Cuarto:</a:t>
            </a:r>
            <a:r>
              <a:rPr lang="es"/>
              <a:t> se utilizó un cubo para representar la habitación (se eliminaron dos </a:t>
            </a:r>
            <a:r>
              <a:rPr i="1" lang="es"/>
              <a:t>paredes</a:t>
            </a:r>
            <a:r>
              <a:rPr lang="es"/>
              <a:t> para poder visualizar el interior)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/>
              <a:t>Mesa:</a:t>
            </a:r>
            <a:r>
              <a:rPr lang="es"/>
              <a:t> para esta forma se utilizaron 5 prismas rectangulares, uno para la parte de arriba (este es el más grande) y los otros 4 para las patas de la mesa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/>
              <a:t>Vaso:</a:t>
            </a:r>
            <a:r>
              <a:rPr lang="es"/>
              <a:t> se utilizó un prisma rectangular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/>
              <a:t>Avión de Papel:</a:t>
            </a:r>
            <a:r>
              <a:rPr lang="es"/>
              <a:t> para crear esta figura se utilizó un prisma rectangular y un prisma triangular. El central siendo la base del avión (prisma blanca) y las del avión </a:t>
            </a:r>
            <a:r>
              <a:rPr lang="es"/>
              <a:t>(prisma negra)</a:t>
            </a:r>
            <a:r>
              <a:rPr lang="es"/>
              <a:t>.</a:t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 rot="-778138">
            <a:off x="4984529" y="420500"/>
            <a:ext cx="351568" cy="321437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5"/>
          <p:cNvSpPr/>
          <p:nvPr/>
        </p:nvSpPr>
        <p:spPr>
          <a:xfrm rot="926110">
            <a:off x="6650955" y="3746292"/>
            <a:ext cx="351684" cy="321399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/>
          <p:nvPr/>
        </p:nvSpPr>
        <p:spPr>
          <a:xfrm rot="3597488">
            <a:off x="6150511" y="320286"/>
            <a:ext cx="351755" cy="321542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 rot="3597488">
            <a:off x="7877036" y="4332811"/>
            <a:ext cx="351755" cy="321542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/>
          <p:nvPr/>
        </p:nvSpPr>
        <p:spPr>
          <a:xfrm flipH="1" rot="733417">
            <a:off x="3194476" y="121172"/>
            <a:ext cx="372648" cy="322479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/>
          <p:nvPr/>
        </p:nvSpPr>
        <p:spPr>
          <a:xfrm flipH="1" rot="-873756">
            <a:off x="2064797" y="4419298"/>
            <a:ext cx="372259" cy="322872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/>
          <p:nvPr/>
        </p:nvSpPr>
        <p:spPr>
          <a:xfrm flipH="1" rot="-3505062">
            <a:off x="1346159" y="28923"/>
            <a:ext cx="357441" cy="336705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/>
          <p:nvPr/>
        </p:nvSpPr>
        <p:spPr>
          <a:xfrm flipH="1" rot="-3505062">
            <a:off x="243183" y="3977673"/>
            <a:ext cx="357441" cy="336705"/>
          </a:xfrm>
          <a:prstGeom prst="triangle">
            <a:avLst>
              <a:gd fmla="val 92734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/>
          <p:nvPr/>
        </p:nvSpPr>
        <p:spPr>
          <a:xfrm rot="-5676552">
            <a:off x="5257331" y="288332"/>
            <a:ext cx="3632447" cy="3559002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6"/>
          <p:cNvSpPr/>
          <p:nvPr/>
        </p:nvSpPr>
        <p:spPr>
          <a:xfrm rot="6534021">
            <a:off x="-23611" y="1493233"/>
            <a:ext cx="3632344" cy="3558819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Evidencia del Proyecto</a:t>
            </a:r>
            <a:endParaRPr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175" y="1427350"/>
            <a:ext cx="3860749" cy="269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7150" y="1462650"/>
            <a:ext cx="3759625" cy="262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 rot="-2822287">
            <a:off x="5867018" y="1126529"/>
            <a:ext cx="3632513" cy="3558867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/>
          <p:nvPr/>
        </p:nvSpPr>
        <p:spPr>
          <a:xfrm rot="-10274410">
            <a:off x="-88916" y="128248"/>
            <a:ext cx="3632471" cy="3559028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movimiento...</a:t>
            </a: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975" y="1361775"/>
            <a:ext cx="4441650" cy="304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3006" y="1361775"/>
            <a:ext cx="4441644" cy="304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 txBox="1"/>
          <p:nvPr>
            <p:ph type="title"/>
          </p:nvPr>
        </p:nvSpPr>
        <p:spPr>
          <a:xfrm>
            <a:off x="4737925" y="4546675"/>
            <a:ext cx="4471800" cy="33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*El vaso se mueve con las teclas J y K</a:t>
            </a:r>
            <a:endParaRPr sz="1700"/>
          </a:p>
        </p:txBody>
      </p:sp>
      <p:sp>
        <p:nvSpPr>
          <p:cNvPr id="122" name="Google Shape;122;p17"/>
          <p:cNvSpPr txBox="1"/>
          <p:nvPr>
            <p:ph type="title"/>
          </p:nvPr>
        </p:nvSpPr>
        <p:spPr>
          <a:xfrm>
            <a:off x="81900" y="4546675"/>
            <a:ext cx="4471800" cy="33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*La </a:t>
            </a:r>
            <a:r>
              <a:rPr lang="es" sz="1700"/>
              <a:t>perspectiva</a:t>
            </a:r>
            <a:r>
              <a:rPr lang="es" sz="1700"/>
              <a:t> se mueve usando las teclas de movimiento </a:t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Referencias</a:t>
            </a:r>
            <a:endParaRPr/>
          </a:p>
        </p:txBody>
      </p:sp>
      <p:sp>
        <p:nvSpPr>
          <p:cNvPr id="128" name="Google Shape;128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GLFW (s.f.). </a:t>
            </a:r>
            <a:r>
              <a:rPr i="1" lang="es"/>
              <a:t>GLFW: Time input</a:t>
            </a:r>
            <a:r>
              <a:rPr lang="es"/>
              <a:t>. Recuperado el 11 de junio de 2020 de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https://www.glfw.org/docs/3.0/group__time.html</a:t>
            </a:r>
            <a:r>
              <a:rPr lang="es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Swiftless. </a:t>
            </a:r>
            <a:r>
              <a:rPr lang="es">
                <a:solidFill>
                  <a:srgbClr val="333333"/>
                </a:solidFill>
                <a:highlight>
                  <a:srgbClr val="FFFFFF"/>
                </a:highlight>
              </a:rPr>
              <a:t>18. </a:t>
            </a:r>
            <a:r>
              <a:rPr i="1" lang="es">
                <a:solidFill>
                  <a:srgbClr val="333333"/>
                </a:solidFill>
                <a:highlight>
                  <a:srgbClr val="FFFFFF"/>
                </a:highlight>
              </a:rPr>
              <a:t>OpenGL Popping and Pushing Matrices</a:t>
            </a:r>
            <a:r>
              <a:rPr lang="es">
                <a:solidFill>
                  <a:srgbClr val="333333"/>
                </a:solidFill>
                <a:highlight>
                  <a:srgbClr val="FFFFFF"/>
                </a:highlight>
              </a:rPr>
              <a:t> el 11 de junio de 2020 de </a:t>
            </a:r>
            <a:r>
              <a:rPr lang="es" u="sng">
                <a:solidFill>
                  <a:schemeClr val="hlink"/>
                </a:solidFill>
                <a:hlinkClick r:id="rId4"/>
              </a:rPr>
              <a:t>http://www.swiftless.com/tutorials/opengl/pop_and_push_matrices.html</a:t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/>
          <p:nvPr/>
        </p:nvSpPr>
        <p:spPr>
          <a:xfrm rot="-778138">
            <a:off x="4508254" y="330275"/>
            <a:ext cx="351568" cy="321437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 rot="926110">
            <a:off x="7352780" y="3625992"/>
            <a:ext cx="351684" cy="321399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 rot="3597488">
            <a:off x="5674236" y="230061"/>
            <a:ext cx="351755" cy="321542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/>
          <p:nvPr/>
        </p:nvSpPr>
        <p:spPr>
          <a:xfrm rot="3597488">
            <a:off x="8578861" y="4212511"/>
            <a:ext cx="351755" cy="321542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8"/>
          <p:cNvSpPr/>
          <p:nvPr/>
        </p:nvSpPr>
        <p:spPr>
          <a:xfrm flipH="1" rot="687250">
            <a:off x="2578292" y="296982"/>
            <a:ext cx="397313" cy="323807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 flipH="1" rot="-895885">
            <a:off x="2450574" y="3266672"/>
            <a:ext cx="363266" cy="322207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 flipH="1" rot="-3544666">
            <a:off x="1070243" y="4208342"/>
            <a:ext cx="354951" cy="329881"/>
          </a:xfrm>
          <a:prstGeom prst="triangle">
            <a:avLst>
              <a:gd fmla="val 92734" name="adj"/>
            </a:avLst>
          </a:prstGeom>
          <a:solidFill>
            <a:srgbClr val="F1C232"/>
          </a:solidFill>
          <a:ln cap="flat" cmpd="sng" w="952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